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"/>
  </p:notesMasterIdLst>
  <p:sldIdLst>
    <p:sldId id="287" r:id="rId2"/>
    <p:sldId id="269" r:id="rId3"/>
    <p:sldId id="289" r:id="rId4"/>
    <p:sldId id="290" r:id="rId5"/>
    <p:sldId id="279" r:id="rId6"/>
    <p:sldId id="284" r:id="rId7"/>
  </p:sldIdLst>
  <p:sldSz cx="14630400" cy="82296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652463" indent="-195263" algn="l" rtl="0" eaLnBrk="0" fontAlgn="base" hangingPunct="0">
      <a:spcBef>
        <a:spcPct val="0"/>
      </a:spcBef>
      <a:spcAft>
        <a:spcPct val="0"/>
      </a:spcAft>
      <a:defRPr sz="3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1304925" indent="-390525" algn="l" rtl="0" eaLnBrk="0" fontAlgn="base" hangingPunct="0">
      <a:spcBef>
        <a:spcPct val="0"/>
      </a:spcBef>
      <a:spcAft>
        <a:spcPct val="0"/>
      </a:spcAft>
      <a:defRPr sz="3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958975" indent="-587375" algn="l" rtl="0" eaLnBrk="0" fontAlgn="base" hangingPunct="0">
      <a:spcBef>
        <a:spcPct val="0"/>
      </a:spcBef>
      <a:spcAft>
        <a:spcPct val="0"/>
      </a:spcAft>
      <a:defRPr sz="3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2611438" indent="-782638" algn="l" rtl="0" eaLnBrk="0" fontAlgn="base" hangingPunct="0">
      <a:spcBef>
        <a:spcPct val="0"/>
      </a:spcBef>
      <a:spcAft>
        <a:spcPct val="0"/>
      </a:spcAft>
      <a:defRPr sz="3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3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3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3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3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723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BFBFBF"/>
    <a:srgbClr val="F17A29"/>
    <a:srgbClr val="F87705"/>
    <a:srgbClr val="38393B"/>
    <a:srgbClr val="768C2A"/>
    <a:srgbClr val="34538E"/>
    <a:srgbClr val="A3CCF4"/>
    <a:srgbClr val="808080"/>
    <a:srgbClr val="669933"/>
    <a:srgbClr val="EFA2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748" y="-48"/>
      </p:cViewPr>
      <p:guideLst>
        <p:guide orient="horz" pos="4723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7A3609E1-6BB5-4A03-BCF0-A311E36375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35910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charset="0"/>
      </a:defRPr>
    </a:lvl1pPr>
    <a:lvl2pPr marL="652463"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2pPr>
    <a:lvl3pPr marL="1304925"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3pPr>
    <a:lvl4pPr marL="1958975"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4pPr>
    <a:lvl5pPr marL="2611438"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5pPr>
    <a:lvl6pPr marL="326555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3609E1-6BB5-4A03-BCF0-A311E3637522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6096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3609E1-6BB5-4A03-BCF0-A311E3637522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9659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3609E1-6BB5-4A03-BCF0-A311E3637522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0587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okend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00" y="457200"/>
            <a:ext cx="6477000" cy="19674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 userDrawn="1"/>
        </p:nvSpPr>
        <p:spPr>
          <a:xfrm>
            <a:off x="8839200" y="5862935"/>
            <a:ext cx="10591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www.constructionsuperconference.com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304800" y="6375484"/>
            <a:ext cx="22098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PRESENTING PARTNERS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9982200" y="6375484"/>
            <a:ext cx="2209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ASSOCIATION SPONSORS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3030200" y="6375484"/>
            <a:ext cx="2209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PRODUCED BY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7620000" y="6375484"/>
            <a:ext cx="2209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SILVER SPONSOR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2819400" y="6375484"/>
            <a:ext cx="22098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PLATINUM PARTNER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5715000" y="6375484"/>
            <a:ext cx="2209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GOLD</a:t>
            </a:r>
            <a:r>
              <a:rPr lang="en-US" sz="10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 SPONSOR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668129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2682240" y="1554480"/>
            <a:ext cx="10850880" cy="576072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320"/>
            <a:ext cx="12679680" cy="9144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3199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934200" y="3297154"/>
            <a:ext cx="6400800" cy="640080"/>
          </a:xfrm>
          <a:noFill/>
          <a:ln>
            <a:noFill/>
          </a:ln>
        </p:spPr>
        <p:txBody>
          <a:bodyPr lIns="0" tIns="0" rIns="0" bIns="0"/>
          <a:lstStyle>
            <a:lvl1pPr marL="0" indent="0" algn="r">
              <a:spcBef>
                <a:spcPts val="0"/>
              </a:spcBef>
              <a:buNone/>
              <a:defRPr sz="3200" b="0" i="0" baseline="0">
                <a:solidFill>
                  <a:schemeClr val="bg1"/>
                </a:solidFill>
                <a:latin typeface="HelveticaNeue MediumExt"/>
                <a:cs typeface="HelveticaNeue MediumEx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429000" y="3931920"/>
            <a:ext cx="10668000" cy="548640"/>
          </a:xfrm>
          <a:noFill/>
          <a:ln>
            <a:noFill/>
          </a:ln>
        </p:spPr>
        <p:txBody>
          <a:bodyPr lIns="0" tIns="0" rIns="0" bIns="0"/>
          <a:lstStyle>
            <a:lvl1pPr marL="0" marR="0" indent="0" algn="l" defTabSz="130622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EFA265"/>
              </a:buClr>
              <a:buSzTx/>
              <a:buFont typeface="Wingdings" charset="0"/>
              <a:buNone/>
              <a:tabLst/>
              <a:defRPr sz="2200" b="0" i="0" baseline="0">
                <a:solidFill>
                  <a:srgbClr val="FFFFFF"/>
                </a:solidFill>
                <a:latin typeface="HelveticaNeue MediumExt"/>
                <a:cs typeface="HelveticaNeue MediumEx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429000" y="4334256"/>
            <a:ext cx="10668000" cy="548640"/>
          </a:xfrm>
          <a:noFill/>
          <a:ln>
            <a:noFill/>
          </a:ln>
        </p:spPr>
        <p:txBody>
          <a:bodyPr lIns="0" tIns="0" rIns="0" bIns="0"/>
          <a:lstStyle>
            <a:lvl1pPr marL="0" marR="0" indent="0" algn="l" defTabSz="130622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EFA265"/>
              </a:buClr>
              <a:buSzTx/>
              <a:buFont typeface="Wingdings" charset="0"/>
              <a:buNone/>
              <a:tabLst/>
              <a:defRPr sz="2200" b="0" i="0" baseline="0">
                <a:solidFill>
                  <a:srgbClr val="FFFFFF"/>
                </a:solidFill>
                <a:latin typeface="HelveticaNeue MediumExt"/>
                <a:cs typeface="HelveticaNeue MediumEx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429000" y="4812792"/>
            <a:ext cx="10668000" cy="548640"/>
          </a:xfrm>
          <a:noFill/>
          <a:ln>
            <a:noFill/>
          </a:ln>
        </p:spPr>
        <p:txBody>
          <a:bodyPr lIns="0" tIns="0" rIns="0" bIns="0"/>
          <a:lstStyle>
            <a:lvl1pPr marL="0" marR="0" indent="0" algn="l" defTabSz="130622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EFA265"/>
              </a:buClr>
              <a:buSzTx/>
              <a:buFont typeface="Wingdings" charset="0"/>
              <a:buNone/>
              <a:tabLst/>
              <a:defRPr sz="2200" b="0" i="0" baseline="0">
                <a:solidFill>
                  <a:srgbClr val="FFFFFF"/>
                </a:solidFill>
                <a:latin typeface="HelveticaNeue MediumExt"/>
                <a:cs typeface="HelveticaNeue MediumEx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429000" y="5291328"/>
            <a:ext cx="10668000" cy="548640"/>
          </a:xfrm>
          <a:noFill/>
          <a:ln>
            <a:noFill/>
          </a:ln>
        </p:spPr>
        <p:txBody>
          <a:bodyPr lIns="0" tIns="0" rIns="0" bIns="0"/>
          <a:lstStyle>
            <a:lvl1pPr marL="0" marR="0" indent="0" algn="l" defTabSz="130622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EFA265"/>
              </a:buClr>
              <a:buSzTx/>
              <a:buFont typeface="Wingdings" charset="0"/>
              <a:buNone/>
              <a:tabLst/>
              <a:defRPr sz="2200" b="0" i="0" baseline="0">
                <a:solidFill>
                  <a:srgbClr val="FFFFFF"/>
                </a:solidFill>
                <a:latin typeface="HelveticaNeue MediumExt"/>
                <a:cs typeface="HelveticaNeue MediumEx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3429000" y="5775960"/>
            <a:ext cx="10668000" cy="548640"/>
          </a:xfrm>
          <a:noFill/>
          <a:ln>
            <a:noFill/>
          </a:ln>
        </p:spPr>
        <p:txBody>
          <a:bodyPr lIns="0" tIns="0" rIns="0" bIns="0"/>
          <a:lstStyle>
            <a:lvl1pPr marL="0" marR="0" indent="0" algn="l" defTabSz="130622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EFA265"/>
              </a:buClr>
              <a:buSzTx/>
              <a:buFont typeface="Wingdings" charset="0"/>
              <a:buNone/>
              <a:tabLst/>
              <a:defRPr sz="2200" b="0" i="0" baseline="0">
                <a:solidFill>
                  <a:srgbClr val="FFFFFF"/>
                </a:solidFill>
                <a:latin typeface="HelveticaNeue MediumExt"/>
                <a:cs typeface="HelveticaNeue MediumEx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0518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-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20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29000" y="3810000"/>
            <a:ext cx="10354422" cy="1106900"/>
          </a:xfrm>
          <a:effectLst/>
        </p:spPr>
        <p:txBody>
          <a:bodyPr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29000" y="4999749"/>
            <a:ext cx="10469880" cy="1005840"/>
          </a:xfrm>
          <a:effectLst/>
        </p:spPr>
        <p:txBody>
          <a:bodyPr/>
          <a:lstStyle>
            <a:lvl1pPr marL="0" indent="0" algn="l">
              <a:buFont typeface="Wingdings" charset="0"/>
              <a:buNone/>
              <a:defRPr sz="3000" b="0" i="0">
                <a:solidFill>
                  <a:srgbClr val="FFFFFF"/>
                </a:solidFill>
                <a:latin typeface="HelveticaNeue MediumExt"/>
                <a:cs typeface="HelveticaNeue MediumExt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96966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3742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54480"/>
            <a:ext cx="6586221" cy="767714"/>
          </a:xfrm>
        </p:spPr>
        <p:txBody>
          <a:bodyPr anchor="b"/>
          <a:lstStyle>
            <a:lvl1pPr marL="0" indent="0">
              <a:buNone/>
              <a:defRPr sz="2900" b="1">
                <a:solidFill>
                  <a:srgbClr val="EFA265"/>
                </a:solidFill>
              </a:defRPr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322194"/>
            <a:ext cx="6586221" cy="4741546"/>
          </a:xfrm>
        </p:spPr>
        <p:txBody>
          <a:bodyPr/>
          <a:lstStyle>
            <a:lvl1pPr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1" y="1554480"/>
            <a:ext cx="6588760" cy="767714"/>
          </a:xfrm>
        </p:spPr>
        <p:txBody>
          <a:bodyPr anchor="b"/>
          <a:lstStyle>
            <a:lvl1pPr marL="0" indent="0">
              <a:buNone/>
              <a:defRPr sz="2900" b="1">
                <a:solidFill>
                  <a:srgbClr val="EFA265"/>
                </a:solidFill>
              </a:defRPr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1" y="2322194"/>
            <a:ext cx="6588760" cy="4741546"/>
          </a:xfrm>
        </p:spPr>
        <p:txBody>
          <a:bodyPr/>
          <a:lstStyle>
            <a:lvl1pPr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320"/>
            <a:ext cx="12679680" cy="9144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2875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68914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871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1" y="327660"/>
            <a:ext cx="4813301" cy="1394460"/>
          </a:xfrm>
        </p:spPr>
        <p:txBody>
          <a:bodyPr/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1188720"/>
            <a:ext cx="8178800" cy="6162676"/>
          </a:xfrm>
        </p:spPr>
        <p:txBody>
          <a:bodyPr/>
          <a:lstStyle>
            <a:lvl1pPr>
              <a:defRPr sz="4600">
                <a:solidFill>
                  <a:srgbClr val="8BB3E1"/>
                </a:solidFill>
              </a:defRPr>
            </a:lvl1pPr>
            <a:lvl2pPr>
              <a:defRPr sz="4000">
                <a:solidFill>
                  <a:srgbClr val="8BB3E1"/>
                </a:solidFill>
              </a:defRPr>
            </a:lvl2pPr>
            <a:lvl3pPr>
              <a:defRPr sz="3400">
                <a:solidFill>
                  <a:srgbClr val="8BB3E1"/>
                </a:solidFill>
              </a:defRPr>
            </a:lvl3pPr>
            <a:lvl4pPr>
              <a:defRPr sz="2900">
                <a:solidFill>
                  <a:srgbClr val="8BB3E1"/>
                </a:solidFill>
              </a:defRPr>
            </a:lvl4pPr>
            <a:lvl5pPr>
              <a:defRPr sz="2900">
                <a:solidFill>
                  <a:srgbClr val="8BB3E1"/>
                </a:solidFill>
              </a:defRPr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1" y="1722120"/>
            <a:ext cx="4813301" cy="5629276"/>
          </a:xfrm>
        </p:spPr>
        <p:txBody>
          <a:bodyPr/>
          <a:lstStyle>
            <a:lvl1pPr marL="0" indent="0">
              <a:buNone/>
              <a:defRPr sz="2000">
                <a:solidFill>
                  <a:srgbClr val="EFA265"/>
                </a:solidFill>
              </a:defRPr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9077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6"/>
          </a:xfrm>
        </p:spPr>
        <p:txBody>
          <a:bodyPr anchor="b"/>
          <a:lstStyle>
            <a:lvl1pPr algn="l">
              <a:defRPr sz="29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4600"/>
            </a:lvl1pPr>
            <a:lvl2pPr marL="653110" indent="0">
              <a:buNone/>
              <a:defRPr sz="4000"/>
            </a:lvl2pPr>
            <a:lvl3pPr marL="1306220" indent="0">
              <a:buNone/>
              <a:defRPr sz="3400"/>
            </a:lvl3pPr>
            <a:lvl4pPr marL="1959331" indent="0">
              <a:buNone/>
              <a:defRPr sz="2900"/>
            </a:lvl4pPr>
            <a:lvl5pPr marL="2612441" indent="0">
              <a:buNone/>
              <a:defRPr sz="2900"/>
            </a:lvl5pPr>
            <a:lvl6pPr marL="3265551" indent="0">
              <a:buNone/>
              <a:defRPr sz="2900"/>
            </a:lvl6pPr>
            <a:lvl7pPr marL="3918661" indent="0">
              <a:buNone/>
              <a:defRPr sz="2900"/>
            </a:lvl7pPr>
            <a:lvl8pPr marL="4571771" indent="0">
              <a:buNone/>
              <a:defRPr sz="2900"/>
            </a:lvl8pPr>
            <a:lvl9pPr marL="5224882" indent="0">
              <a:buNone/>
              <a:defRPr sz="29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4"/>
          </a:xfrm>
        </p:spPr>
        <p:txBody>
          <a:bodyPr/>
          <a:lstStyle>
            <a:lvl1pPr marL="0" indent="0">
              <a:buNone/>
              <a:defRPr sz="2000">
                <a:solidFill>
                  <a:srgbClr val="EFA265"/>
                </a:solidFill>
              </a:defRPr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401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8038" y="258763"/>
            <a:ext cx="12679362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22" tIns="65311" rIns="130622" bIns="653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463675"/>
            <a:ext cx="13655675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8" r:id="rId11"/>
  </p:sldLayoutIdLst>
  <p:txStyles>
    <p:titleStyle>
      <a:lvl1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rgbClr val="34538E"/>
          </a:solidFill>
          <a:latin typeface="HelveticaNeue MediumExt"/>
          <a:ea typeface="MS PGothic" panose="020B0600070205080204" pitchFamily="34" charset="-128"/>
          <a:cs typeface="HelveticaNeue MediumExt"/>
        </a:defRPr>
      </a:lvl1pPr>
      <a:lvl2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rgbClr val="34538E"/>
          </a:solidFill>
          <a:latin typeface="HelveticaNeue MediumExt" charset="0"/>
          <a:ea typeface="MS PGothic" panose="020B0600070205080204" pitchFamily="34" charset="-128"/>
          <a:cs typeface="HelveticaNeue MediumExt" charset="0"/>
        </a:defRPr>
      </a:lvl2pPr>
      <a:lvl3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rgbClr val="34538E"/>
          </a:solidFill>
          <a:latin typeface="HelveticaNeue MediumExt" charset="0"/>
          <a:ea typeface="MS PGothic" panose="020B0600070205080204" pitchFamily="34" charset="-128"/>
          <a:cs typeface="HelveticaNeue MediumExt" charset="0"/>
        </a:defRPr>
      </a:lvl3pPr>
      <a:lvl4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rgbClr val="34538E"/>
          </a:solidFill>
          <a:latin typeface="HelveticaNeue MediumExt" charset="0"/>
          <a:ea typeface="MS PGothic" panose="020B0600070205080204" pitchFamily="34" charset="-128"/>
          <a:cs typeface="HelveticaNeue MediumExt" charset="0"/>
        </a:defRPr>
      </a:lvl4pPr>
      <a:lvl5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rgbClr val="34538E"/>
          </a:solidFill>
          <a:latin typeface="HelveticaNeue MediumExt" charset="0"/>
          <a:ea typeface="MS PGothic" panose="020B0600070205080204" pitchFamily="34" charset="-128"/>
          <a:cs typeface="HelveticaNeue MediumExt" charset="0"/>
        </a:defRPr>
      </a:lvl5pPr>
      <a:lvl6pPr marL="65311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003F86"/>
          </a:solidFill>
          <a:latin typeface="Arial Black" charset="0"/>
          <a:ea typeface="ＭＳ Ｐゴシック" charset="0"/>
          <a:cs typeface="ＭＳ Ｐゴシック" charset="0"/>
        </a:defRPr>
      </a:lvl6pPr>
      <a:lvl7pPr marL="130622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003F86"/>
          </a:solidFill>
          <a:latin typeface="Arial Black" charset="0"/>
          <a:ea typeface="ＭＳ Ｐゴシック" charset="0"/>
          <a:cs typeface="ＭＳ Ｐゴシック" charset="0"/>
        </a:defRPr>
      </a:lvl7pPr>
      <a:lvl8pPr marL="1959331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003F86"/>
          </a:solidFill>
          <a:latin typeface="Arial Black" charset="0"/>
          <a:ea typeface="ＭＳ Ｐゴシック" charset="0"/>
          <a:cs typeface="ＭＳ Ｐゴシック" charset="0"/>
        </a:defRPr>
      </a:lvl8pPr>
      <a:lvl9pPr marL="2612441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003F86"/>
          </a:solidFill>
          <a:latin typeface="Arial Black" charset="0"/>
          <a:ea typeface="ＭＳ Ｐゴシック" charset="0"/>
          <a:cs typeface="ＭＳ Ｐゴシック" charset="0"/>
        </a:defRPr>
      </a:lvl9pPr>
    </p:titleStyle>
    <p:bodyStyle>
      <a:lvl1pPr marL="488950" indent="-488950" algn="l" rtl="0" eaLnBrk="0" fontAlgn="base" hangingPunct="0">
        <a:spcBef>
          <a:spcPts val="300"/>
        </a:spcBef>
        <a:spcAft>
          <a:spcPct val="0"/>
        </a:spcAft>
        <a:buClr>
          <a:srgbClr val="768C2A"/>
        </a:buClr>
        <a:buFont typeface="Wingdings" panose="05000000000000000000" pitchFamily="2" charset="2"/>
        <a:buChar char="§"/>
        <a:defRPr sz="4000">
          <a:solidFill>
            <a:srgbClr val="34538E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1060450" indent="-407988" algn="l" rtl="0" eaLnBrk="0" fontAlgn="base" hangingPunct="0">
        <a:spcBef>
          <a:spcPts val="300"/>
        </a:spcBef>
        <a:spcAft>
          <a:spcPct val="0"/>
        </a:spcAft>
        <a:buClr>
          <a:srgbClr val="768C2A"/>
        </a:buClr>
        <a:buChar char="–"/>
        <a:defRPr sz="3600">
          <a:solidFill>
            <a:srgbClr val="34538E"/>
          </a:solidFill>
          <a:latin typeface="+mn-lt"/>
          <a:ea typeface="MS PGothic" panose="020B0600070205080204" pitchFamily="34" charset="-128"/>
        </a:defRPr>
      </a:lvl2pPr>
      <a:lvl3pPr marL="1631950" indent="-325438" algn="l" rtl="0" eaLnBrk="0" fontAlgn="base" hangingPunct="0">
        <a:spcBef>
          <a:spcPts val="300"/>
        </a:spcBef>
        <a:spcAft>
          <a:spcPct val="0"/>
        </a:spcAft>
        <a:buClr>
          <a:srgbClr val="768C2A"/>
        </a:buClr>
        <a:buFont typeface="Wingdings" panose="05000000000000000000" pitchFamily="2" charset="2"/>
        <a:buChar char="§"/>
        <a:defRPr sz="3200">
          <a:solidFill>
            <a:srgbClr val="34538E"/>
          </a:solidFill>
          <a:latin typeface="+mn-lt"/>
          <a:ea typeface="MS PGothic" panose="020B0600070205080204" pitchFamily="34" charset="-128"/>
        </a:defRPr>
      </a:lvl3pPr>
      <a:lvl4pPr marL="2284413" indent="-325438" algn="l" rtl="0" eaLnBrk="0" fontAlgn="base" hangingPunct="0">
        <a:spcBef>
          <a:spcPts val="300"/>
        </a:spcBef>
        <a:spcAft>
          <a:spcPct val="0"/>
        </a:spcAft>
        <a:buClr>
          <a:srgbClr val="768C2A"/>
        </a:buClr>
        <a:buChar char="–"/>
        <a:defRPr sz="3200">
          <a:solidFill>
            <a:srgbClr val="34538E"/>
          </a:solidFill>
          <a:latin typeface="+mn-lt"/>
          <a:ea typeface="MS PGothic" panose="020B0600070205080204" pitchFamily="34" charset="-128"/>
        </a:defRPr>
      </a:lvl4pPr>
      <a:lvl5pPr marL="2938463" indent="-325438" algn="l" rtl="0" eaLnBrk="0" fontAlgn="base" hangingPunct="0">
        <a:spcBef>
          <a:spcPts val="300"/>
        </a:spcBef>
        <a:spcAft>
          <a:spcPct val="0"/>
        </a:spcAft>
        <a:buClr>
          <a:srgbClr val="768C2A"/>
        </a:buClr>
        <a:buChar char="»"/>
        <a:defRPr sz="3200">
          <a:solidFill>
            <a:srgbClr val="34538E"/>
          </a:solidFill>
          <a:latin typeface="+mn-lt"/>
          <a:ea typeface="MS PGothic" panose="020B0600070205080204" pitchFamily="34" charset="-128"/>
        </a:defRPr>
      </a:lvl5pPr>
      <a:lvl6pPr marL="3592106" indent="-326555" algn="l" rtl="0" fontAlgn="base">
        <a:spcBef>
          <a:spcPct val="20000"/>
        </a:spcBef>
        <a:spcAft>
          <a:spcPct val="0"/>
        </a:spcAft>
        <a:buClr>
          <a:srgbClr val="003F86"/>
        </a:buClr>
        <a:buChar char="»"/>
        <a:defRPr sz="2900">
          <a:solidFill>
            <a:srgbClr val="003F86"/>
          </a:solidFill>
          <a:latin typeface="+mn-lt"/>
          <a:ea typeface="+mn-ea"/>
        </a:defRPr>
      </a:lvl6pPr>
      <a:lvl7pPr marL="4245216" indent="-326555" algn="l" rtl="0" fontAlgn="base">
        <a:spcBef>
          <a:spcPct val="20000"/>
        </a:spcBef>
        <a:spcAft>
          <a:spcPct val="0"/>
        </a:spcAft>
        <a:buClr>
          <a:srgbClr val="003F86"/>
        </a:buClr>
        <a:buChar char="»"/>
        <a:defRPr sz="2900">
          <a:solidFill>
            <a:srgbClr val="003F86"/>
          </a:solidFill>
          <a:latin typeface="+mn-lt"/>
          <a:ea typeface="+mn-ea"/>
        </a:defRPr>
      </a:lvl7pPr>
      <a:lvl8pPr marL="4898327" indent="-326555" algn="l" rtl="0" fontAlgn="base">
        <a:spcBef>
          <a:spcPct val="20000"/>
        </a:spcBef>
        <a:spcAft>
          <a:spcPct val="0"/>
        </a:spcAft>
        <a:buClr>
          <a:srgbClr val="003F86"/>
        </a:buClr>
        <a:buChar char="»"/>
        <a:defRPr sz="2900">
          <a:solidFill>
            <a:srgbClr val="003F86"/>
          </a:solidFill>
          <a:latin typeface="+mn-lt"/>
          <a:ea typeface="+mn-ea"/>
        </a:defRPr>
      </a:lvl8pPr>
      <a:lvl9pPr marL="5551437" indent="-326555" algn="l" rtl="0" fontAlgn="base">
        <a:spcBef>
          <a:spcPct val="20000"/>
        </a:spcBef>
        <a:spcAft>
          <a:spcPct val="0"/>
        </a:spcAft>
        <a:buClr>
          <a:srgbClr val="003F86"/>
        </a:buClr>
        <a:buChar char="»"/>
        <a:defRPr sz="2900">
          <a:solidFill>
            <a:srgbClr val="003F86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7696200"/>
            <a:ext cx="14630400" cy="533400"/>
          </a:xfrm>
          <a:prstGeom prst="rect">
            <a:avLst/>
          </a:prstGeom>
          <a:solidFill>
            <a:srgbClr val="F8770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52800" y="7672192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www.constructionsuperconference.com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49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82000">
              <a:schemeClr val="bg1"/>
            </a:gs>
            <a:gs pos="18000">
              <a:schemeClr val="bg1"/>
            </a:gs>
            <a:gs pos="100000">
              <a:schemeClr val="bg1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4267200" y="2209800"/>
            <a:ext cx="9677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4400" dirty="0"/>
              <a:t>ADD SESSION TITLE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4267200" y="3429000"/>
            <a:ext cx="96774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4400" dirty="0">
                <a:solidFill>
                  <a:srgbClr val="000000"/>
                </a:solidFill>
              </a:rPr>
              <a:t>ADD SPEAKER NAMES, TITLE, COMPANY.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267200" y="3200400"/>
            <a:ext cx="96774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400" y="6096000"/>
            <a:ext cx="4002733" cy="266700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82000">
              <a:schemeClr val="bg1"/>
            </a:gs>
            <a:gs pos="18000">
              <a:schemeClr val="bg1"/>
            </a:gs>
            <a:gs pos="100000">
              <a:schemeClr val="bg1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495800" y="3352800"/>
            <a:ext cx="5791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Insert Presentation Materials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400" y="6096000"/>
            <a:ext cx="4002733" cy="26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77460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82000">
              <a:schemeClr val="bg1"/>
            </a:gs>
            <a:gs pos="18000">
              <a:schemeClr val="bg1"/>
            </a:gs>
            <a:gs pos="100000">
              <a:schemeClr val="bg1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495800" y="3352800"/>
            <a:ext cx="5791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Insert Presentation Materials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400" y="6096000"/>
            <a:ext cx="4002733" cy="26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81376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543800" y="611187"/>
            <a:ext cx="3124200" cy="639763"/>
          </a:xfr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en-US" altLang="en-US" dirty="0">
                <a:solidFill>
                  <a:schemeClr val="tx1"/>
                </a:solidFill>
                <a:latin typeface="HelveticaNeue MediumExt" charset="0"/>
              </a:rPr>
              <a:t>Presenter Name</a:t>
            </a:r>
          </a:p>
        </p:txBody>
      </p:sp>
      <p:sp>
        <p:nvSpPr>
          <p:cNvPr id="16388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8001000" y="4572000"/>
            <a:ext cx="5410200" cy="685800"/>
          </a:xfrm>
        </p:spPr>
        <p:txBody>
          <a:bodyPr/>
          <a:lstStyle/>
          <a:p>
            <a:pPr defTabSz="1304925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000000"/>
                </a:solidFill>
                <a:latin typeface="HelveticaNeue MediumExt" charset="0"/>
              </a:rPr>
              <a:t>Email Address</a:t>
            </a:r>
          </a:p>
        </p:txBody>
      </p:sp>
      <p:sp>
        <p:nvSpPr>
          <p:cNvPr id="1638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429000" y="4572000"/>
            <a:ext cx="4572000" cy="533400"/>
          </a:xfrm>
        </p:spPr>
        <p:txBody>
          <a:bodyPr/>
          <a:lstStyle/>
          <a:p>
            <a:pPr defTabSz="1304925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chemeClr val="tx1"/>
                </a:solidFill>
                <a:latin typeface="HelveticaNeue MediumExt" charset="0"/>
              </a:rPr>
              <a:t>Phone Number</a:t>
            </a:r>
          </a:p>
        </p:txBody>
      </p:sp>
      <p:sp>
        <p:nvSpPr>
          <p:cNvPr id="16390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429000" y="5486400"/>
            <a:ext cx="9982200" cy="444500"/>
          </a:xfrm>
        </p:spPr>
        <p:txBody>
          <a:bodyPr/>
          <a:lstStyle/>
          <a:p>
            <a:pPr defTabSz="1304925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chemeClr val="tx1"/>
                </a:solidFill>
                <a:latin typeface="HelveticaNeue MediumExt" charset="0"/>
              </a:rPr>
              <a:t>Twitter Handle</a:t>
            </a:r>
          </a:p>
        </p:txBody>
      </p:sp>
      <p:sp>
        <p:nvSpPr>
          <p:cNvPr id="1639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3429000" y="5900738"/>
            <a:ext cx="9982200" cy="576262"/>
          </a:xfrm>
        </p:spPr>
        <p:txBody>
          <a:bodyPr/>
          <a:lstStyle/>
          <a:p>
            <a:pPr defTabSz="1304925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chemeClr val="tx1"/>
                </a:solidFill>
                <a:latin typeface="HelveticaNeue MediumExt" charset="0"/>
              </a:rPr>
              <a:t>LinkedIn Address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3429000" y="5181600"/>
            <a:ext cx="10591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1277600" y="611187"/>
            <a:ext cx="2057400" cy="639763"/>
          </a:xfr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en-US" altLang="en-US" dirty="0">
                <a:solidFill>
                  <a:schemeClr val="tx1"/>
                </a:solidFill>
                <a:latin typeface="HelveticaNeue MediumExt" charset="0"/>
              </a:rPr>
              <a:t>Headshot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0972800" y="184150"/>
            <a:ext cx="0" cy="13398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6096000"/>
            <a:ext cx="4002733" cy="266700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45" y="0"/>
            <a:ext cx="14592755" cy="7924800"/>
          </a:xfrm>
          <a:prstGeom prst="rect">
            <a:avLst/>
          </a:prstGeom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3706660" y="457200"/>
            <a:ext cx="7543800" cy="1066800"/>
          </a:xfrm>
          <a:prstGeom prst="rect">
            <a:avLst/>
          </a:prstGeom>
        </p:spPr>
        <p:txBody>
          <a:bodyPr/>
          <a:lstStyle>
            <a:lvl1pPr marL="488950" indent="-4889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768C2A"/>
              </a:buClr>
              <a:buFont typeface="Wingdings" panose="05000000000000000000" pitchFamily="2" charset="2"/>
              <a:buChar char="§"/>
              <a:defRPr sz="4000">
                <a:solidFill>
                  <a:srgbClr val="34538E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1060450" indent="-40798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768C2A"/>
              </a:buClr>
              <a:buChar char="–"/>
              <a:defRPr sz="3600">
                <a:solidFill>
                  <a:srgbClr val="34538E"/>
                </a:solidFill>
                <a:latin typeface="+mn-lt"/>
                <a:ea typeface="MS PGothic" panose="020B0600070205080204" pitchFamily="34" charset="-128"/>
              </a:defRPr>
            </a:lvl2pPr>
            <a:lvl3pPr marL="1631950" indent="-32543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768C2A"/>
              </a:buClr>
              <a:buFont typeface="Wingdings" panose="05000000000000000000" pitchFamily="2" charset="2"/>
              <a:buChar char="§"/>
              <a:defRPr sz="3200">
                <a:solidFill>
                  <a:srgbClr val="34538E"/>
                </a:solidFill>
                <a:latin typeface="+mn-lt"/>
                <a:ea typeface="MS PGothic" panose="020B0600070205080204" pitchFamily="34" charset="-128"/>
              </a:defRPr>
            </a:lvl3pPr>
            <a:lvl4pPr marL="2284413" indent="-32543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768C2A"/>
              </a:buClr>
              <a:buChar char="–"/>
              <a:defRPr sz="3200">
                <a:solidFill>
                  <a:srgbClr val="34538E"/>
                </a:solidFill>
                <a:latin typeface="+mn-lt"/>
                <a:ea typeface="MS PGothic" panose="020B0600070205080204" pitchFamily="34" charset="-128"/>
              </a:defRPr>
            </a:lvl4pPr>
            <a:lvl5pPr marL="2938463" indent="-32543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768C2A"/>
              </a:buClr>
              <a:buChar char="»"/>
              <a:defRPr sz="3200">
                <a:solidFill>
                  <a:srgbClr val="34538E"/>
                </a:solidFill>
                <a:latin typeface="+mn-lt"/>
                <a:ea typeface="MS PGothic" panose="020B0600070205080204" pitchFamily="34" charset="-128"/>
              </a:defRPr>
            </a:lvl5pPr>
            <a:lvl6pPr marL="3592106" indent="-326555" algn="l" rtl="0" fontAlgn="base">
              <a:spcBef>
                <a:spcPct val="20000"/>
              </a:spcBef>
              <a:spcAft>
                <a:spcPct val="0"/>
              </a:spcAft>
              <a:buClr>
                <a:srgbClr val="003F86"/>
              </a:buClr>
              <a:buChar char="»"/>
              <a:defRPr sz="2900">
                <a:solidFill>
                  <a:srgbClr val="003F86"/>
                </a:solidFill>
                <a:latin typeface="+mn-lt"/>
                <a:ea typeface="+mn-ea"/>
              </a:defRPr>
            </a:lvl6pPr>
            <a:lvl7pPr marL="4245216" indent="-326555" algn="l" rtl="0" fontAlgn="base">
              <a:spcBef>
                <a:spcPct val="20000"/>
              </a:spcBef>
              <a:spcAft>
                <a:spcPct val="0"/>
              </a:spcAft>
              <a:buClr>
                <a:srgbClr val="003F86"/>
              </a:buClr>
              <a:buChar char="»"/>
              <a:defRPr sz="2900">
                <a:solidFill>
                  <a:srgbClr val="003F86"/>
                </a:solidFill>
                <a:latin typeface="+mn-lt"/>
                <a:ea typeface="+mn-ea"/>
              </a:defRPr>
            </a:lvl7pPr>
            <a:lvl8pPr marL="4898327" indent="-326555" algn="l" rtl="0" fontAlgn="base">
              <a:spcBef>
                <a:spcPct val="20000"/>
              </a:spcBef>
              <a:spcAft>
                <a:spcPct val="0"/>
              </a:spcAft>
              <a:buClr>
                <a:srgbClr val="003F86"/>
              </a:buClr>
              <a:buChar char="»"/>
              <a:defRPr sz="2900">
                <a:solidFill>
                  <a:srgbClr val="003F86"/>
                </a:solidFill>
                <a:latin typeface="+mn-lt"/>
                <a:ea typeface="+mn-ea"/>
              </a:defRPr>
            </a:lvl8pPr>
            <a:lvl9pPr marL="5551437" indent="-326555" algn="l" rtl="0" fontAlgn="base">
              <a:spcBef>
                <a:spcPct val="20000"/>
              </a:spcBef>
              <a:spcAft>
                <a:spcPct val="0"/>
              </a:spcAft>
              <a:buClr>
                <a:srgbClr val="003F86"/>
              </a:buClr>
              <a:buChar char="»"/>
              <a:defRPr sz="2900">
                <a:solidFill>
                  <a:srgbClr val="003F86"/>
                </a:solidFill>
                <a:latin typeface="+mn-lt"/>
                <a:ea typeface="+mn-ea"/>
              </a:defRPr>
            </a:lvl9pPr>
          </a:lstStyle>
          <a:p>
            <a:pPr marL="0" indent="0" defTabSz="1304925">
              <a:spcBef>
                <a:spcPct val="0"/>
              </a:spcBef>
              <a:buNone/>
            </a:pPr>
            <a:r>
              <a:rPr lang="en-US" altLang="en-US" sz="5000" b="1" dirty="0">
                <a:solidFill>
                  <a:schemeClr val="bg1"/>
                </a:solidFill>
                <a:latin typeface="HelveticaNeue MediumExt" charset="0"/>
              </a:rPr>
              <a:t>How was our session?</a:t>
            </a:r>
          </a:p>
        </p:txBody>
      </p:sp>
      <p:sp>
        <p:nvSpPr>
          <p:cNvPr id="14" name="Text Placeholder 3"/>
          <p:cNvSpPr txBox="1">
            <a:spLocks/>
          </p:cNvSpPr>
          <p:nvPr/>
        </p:nvSpPr>
        <p:spPr>
          <a:xfrm>
            <a:off x="2438400" y="2971800"/>
            <a:ext cx="9628407" cy="2133600"/>
          </a:xfrm>
          <a:prstGeom prst="rect">
            <a:avLst/>
          </a:prstGeom>
        </p:spPr>
        <p:txBody>
          <a:bodyPr/>
          <a:lstStyle>
            <a:lvl1pPr marL="488950" indent="-4889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768C2A"/>
              </a:buClr>
              <a:buFont typeface="Wingdings" panose="05000000000000000000" pitchFamily="2" charset="2"/>
              <a:buChar char="§"/>
              <a:defRPr sz="4000">
                <a:solidFill>
                  <a:srgbClr val="34538E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1060450" indent="-40798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768C2A"/>
              </a:buClr>
              <a:buChar char="–"/>
              <a:defRPr sz="3600">
                <a:solidFill>
                  <a:srgbClr val="34538E"/>
                </a:solidFill>
                <a:latin typeface="+mn-lt"/>
                <a:ea typeface="MS PGothic" panose="020B0600070205080204" pitchFamily="34" charset="-128"/>
              </a:defRPr>
            </a:lvl2pPr>
            <a:lvl3pPr marL="1631950" indent="-32543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768C2A"/>
              </a:buClr>
              <a:buFont typeface="Wingdings" panose="05000000000000000000" pitchFamily="2" charset="2"/>
              <a:buChar char="§"/>
              <a:defRPr sz="3200">
                <a:solidFill>
                  <a:srgbClr val="34538E"/>
                </a:solidFill>
                <a:latin typeface="+mn-lt"/>
                <a:ea typeface="MS PGothic" panose="020B0600070205080204" pitchFamily="34" charset="-128"/>
              </a:defRPr>
            </a:lvl3pPr>
            <a:lvl4pPr marL="2284413" indent="-32543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768C2A"/>
              </a:buClr>
              <a:buChar char="–"/>
              <a:defRPr sz="3200">
                <a:solidFill>
                  <a:srgbClr val="34538E"/>
                </a:solidFill>
                <a:latin typeface="+mn-lt"/>
                <a:ea typeface="MS PGothic" panose="020B0600070205080204" pitchFamily="34" charset="-128"/>
              </a:defRPr>
            </a:lvl4pPr>
            <a:lvl5pPr marL="2938463" indent="-32543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768C2A"/>
              </a:buClr>
              <a:buChar char="»"/>
              <a:defRPr sz="3200">
                <a:solidFill>
                  <a:srgbClr val="34538E"/>
                </a:solidFill>
                <a:latin typeface="+mn-lt"/>
                <a:ea typeface="MS PGothic" panose="020B0600070205080204" pitchFamily="34" charset="-128"/>
              </a:defRPr>
            </a:lvl5pPr>
            <a:lvl6pPr marL="3592106" indent="-326555" algn="l" rtl="0" fontAlgn="base">
              <a:spcBef>
                <a:spcPct val="20000"/>
              </a:spcBef>
              <a:spcAft>
                <a:spcPct val="0"/>
              </a:spcAft>
              <a:buClr>
                <a:srgbClr val="003F86"/>
              </a:buClr>
              <a:buChar char="»"/>
              <a:defRPr sz="2900">
                <a:solidFill>
                  <a:srgbClr val="003F86"/>
                </a:solidFill>
                <a:latin typeface="+mn-lt"/>
                <a:ea typeface="+mn-ea"/>
              </a:defRPr>
            </a:lvl6pPr>
            <a:lvl7pPr marL="4245216" indent="-326555" algn="l" rtl="0" fontAlgn="base">
              <a:spcBef>
                <a:spcPct val="20000"/>
              </a:spcBef>
              <a:spcAft>
                <a:spcPct val="0"/>
              </a:spcAft>
              <a:buClr>
                <a:srgbClr val="003F86"/>
              </a:buClr>
              <a:buChar char="»"/>
              <a:defRPr sz="2900">
                <a:solidFill>
                  <a:srgbClr val="003F86"/>
                </a:solidFill>
                <a:latin typeface="+mn-lt"/>
                <a:ea typeface="+mn-ea"/>
              </a:defRPr>
            </a:lvl7pPr>
            <a:lvl8pPr marL="4898327" indent="-326555" algn="l" rtl="0" fontAlgn="base">
              <a:spcBef>
                <a:spcPct val="20000"/>
              </a:spcBef>
              <a:spcAft>
                <a:spcPct val="0"/>
              </a:spcAft>
              <a:buClr>
                <a:srgbClr val="003F86"/>
              </a:buClr>
              <a:buChar char="»"/>
              <a:defRPr sz="2900">
                <a:solidFill>
                  <a:srgbClr val="003F86"/>
                </a:solidFill>
                <a:latin typeface="+mn-lt"/>
                <a:ea typeface="+mn-ea"/>
              </a:defRPr>
            </a:lvl8pPr>
            <a:lvl9pPr marL="5551437" indent="-326555" algn="l" rtl="0" fontAlgn="base">
              <a:spcBef>
                <a:spcPct val="20000"/>
              </a:spcBef>
              <a:spcAft>
                <a:spcPct val="0"/>
              </a:spcAft>
              <a:buClr>
                <a:srgbClr val="003F86"/>
              </a:buClr>
              <a:buChar char="»"/>
              <a:defRPr sz="2900">
                <a:solidFill>
                  <a:srgbClr val="003F86"/>
                </a:solidFill>
                <a:latin typeface="+mn-lt"/>
                <a:ea typeface="+mn-ea"/>
              </a:defRPr>
            </a:lvl9pPr>
          </a:lstStyle>
          <a:p>
            <a:pPr marL="0" indent="0" algn="ctr" defTabSz="1304925">
              <a:spcBef>
                <a:spcPct val="0"/>
              </a:spcBef>
              <a:buNone/>
            </a:pPr>
            <a:r>
              <a:rPr lang="en-US" altLang="en-US" sz="5400" b="1" dirty="0">
                <a:solidFill>
                  <a:schemeClr val="bg1"/>
                </a:solidFill>
                <a:latin typeface="HelveticaNeue MediumExt" charset="0"/>
              </a:rPr>
              <a:t>Please complete the session evaluation in the CSC mobile app</a:t>
            </a:r>
            <a:br>
              <a:rPr lang="en-US" altLang="en-US" sz="5400" b="1" dirty="0">
                <a:solidFill>
                  <a:schemeClr val="bg1"/>
                </a:solidFill>
                <a:latin typeface="HelveticaNeue MediumExt" charset="0"/>
              </a:rPr>
            </a:br>
            <a:br>
              <a:rPr lang="en-US" altLang="en-US" sz="5400" dirty="0">
                <a:solidFill>
                  <a:schemeClr val="bg1"/>
                </a:solidFill>
                <a:latin typeface="HelveticaNeue MediumExt" charset="0"/>
              </a:rPr>
            </a:br>
            <a:endParaRPr lang="en-US" altLang="en-US" sz="5400" dirty="0">
              <a:solidFill>
                <a:schemeClr val="bg1"/>
              </a:solidFill>
              <a:latin typeface="HelveticaNeue MediumExt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0" y="7924800"/>
            <a:ext cx="14630400" cy="533400"/>
          </a:xfrm>
          <a:prstGeom prst="rect">
            <a:avLst/>
          </a:prstGeom>
          <a:solidFill>
            <a:srgbClr val="F8770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52800" y="7900792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www.constructionsuperconference.com</a:t>
            </a:r>
          </a:p>
        </p:txBody>
      </p:sp>
    </p:spTree>
    <p:extLst>
      <p:ext uri="{BB962C8B-B14F-4D97-AF65-F5344CB8AC3E}">
        <p14:creationId xmlns:p14="http://schemas.microsoft.com/office/powerpoint/2010/main" val="1654932774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Custom 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1160AE"/>
      </a:accent5>
      <a:accent6>
        <a:srgbClr val="F79646"/>
      </a:accent6>
      <a:hlink>
        <a:srgbClr val="FFFFFF"/>
      </a:hlink>
      <a:folHlink>
        <a:srgbClr val="BFBFBF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6746</TotalTime>
  <Words>48</Words>
  <Application>Microsoft Office PowerPoint</Application>
  <PresentationFormat>Custom</PresentationFormat>
  <Paragraphs>17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MS PGothic</vt:lpstr>
      <vt:lpstr>MS PGothic</vt:lpstr>
      <vt:lpstr>Arial</vt:lpstr>
      <vt:lpstr>Arial Black</vt:lpstr>
      <vt:lpstr>Helvetica</vt:lpstr>
      <vt:lpstr>HelveticaNeue MediumExt</vt:lpstr>
      <vt:lpstr>Wingdings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Call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Call</dc:creator>
  <cp:lastModifiedBy>Schultz, Jackson</cp:lastModifiedBy>
  <cp:revision>169</cp:revision>
  <dcterms:created xsi:type="dcterms:W3CDTF">2009-12-16T14:41:03Z</dcterms:created>
  <dcterms:modified xsi:type="dcterms:W3CDTF">2021-02-19T18:29:29Z</dcterms:modified>
</cp:coreProperties>
</file>