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87" r:id="rId2"/>
    <p:sldId id="269" r:id="rId3"/>
    <p:sldId id="289" r:id="rId4"/>
    <p:sldId id="290" r:id="rId5"/>
    <p:sldId id="279" r:id="rId6"/>
    <p:sldId id="284" r:id="rId7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23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44"/>
    <a:srgbClr val="497265"/>
    <a:srgbClr val="240489"/>
    <a:srgbClr val="748900"/>
    <a:srgbClr val="BFBFBF"/>
    <a:srgbClr val="F17A29"/>
    <a:srgbClr val="F87705"/>
    <a:srgbClr val="38393B"/>
    <a:srgbClr val="768C2A"/>
    <a:srgbClr val="34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5EF1D-95BC-4763-88FF-BE945DB4F96B}" v="1" dt="2025-06-09T14:26:29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95" autoAdjust="0"/>
  </p:normalViewPr>
  <p:slideViewPr>
    <p:cSldViewPr>
      <p:cViewPr varScale="1">
        <p:scale>
          <a:sx n="88" d="100"/>
          <a:sy n="88" d="100"/>
        </p:scale>
        <p:origin x="762" y="78"/>
      </p:cViewPr>
      <p:guideLst>
        <p:guide orient="horz" pos="4723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enkowski, Kevin" userId="1aa08e3f-eafe-47cb-a9a0-0dab4e1cc7be" providerId="ADAL" clId="{3665EF1D-95BC-4763-88FF-BE945DB4F96B}"/>
    <pc:docChg chg="modSld">
      <pc:chgData name="Bienkowski, Kevin" userId="1aa08e3f-eafe-47cb-a9a0-0dab4e1cc7be" providerId="ADAL" clId="{3665EF1D-95BC-4763-88FF-BE945DB4F96B}" dt="2025-06-09T14:26:29.615" v="0" actId="14826"/>
      <pc:docMkLst>
        <pc:docMk/>
      </pc:docMkLst>
      <pc:sldChg chg="modSp">
        <pc:chgData name="Bienkowski, Kevin" userId="1aa08e3f-eafe-47cb-a9a0-0dab4e1cc7be" providerId="ADAL" clId="{3665EF1D-95BC-4763-88FF-BE945DB4F96B}" dt="2025-06-09T14:26:29.615" v="0" actId="14826"/>
        <pc:sldMkLst>
          <pc:docMk/>
          <pc:sldMk cId="3675849967" sldId="287"/>
        </pc:sldMkLst>
        <pc:picChg chg="mod">
          <ac:chgData name="Bienkowski, Kevin" userId="1aa08e3f-eafe-47cb-a9a0-0dab4e1cc7be" providerId="ADAL" clId="{3665EF1D-95BC-4763-88FF-BE945DB4F96B}" dt="2025-06-09T14:26:29.615" v="0" actId="14826"/>
          <ac:picMkLst>
            <pc:docMk/>
            <pc:sldMk cId="3675849967" sldId="287"/>
            <ac:picMk id="6" creationId="{4C908CEF-3866-4CC7-9669-8C2891B60DD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3609E1-6BB5-4A03-BCF0-A311E3637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591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09E1-6BB5-4A03-BCF0-A311E363752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09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09E1-6BB5-4A03-BCF0-A311E363752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65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609E1-6BB5-4A03-BCF0-A311E363752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58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e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57200"/>
            <a:ext cx="6477000" cy="1967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 userDrawn="1"/>
        </p:nvSpPr>
        <p:spPr>
          <a:xfrm>
            <a:off x="8839200" y="5862935"/>
            <a:ext cx="1059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www.constructionsuperconference.com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4800" y="6375484"/>
            <a:ext cx="2209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PRESENTING PARTNERS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982200" y="6375484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ASSOCIATION SPONSORS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030200" y="6375484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PRODUCED BY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620000" y="6375484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SILVER SPONSOR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819400" y="6375484"/>
            <a:ext cx="2209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PLATINUM PARTNER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715000" y="6375484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GOLD</a:t>
            </a:r>
            <a:r>
              <a:rPr lang="en-US" sz="105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SPONSOR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66812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82240" y="1554480"/>
            <a:ext cx="10850880" cy="576072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320"/>
            <a:ext cx="1267968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19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934200" y="3297154"/>
            <a:ext cx="6400800" cy="640080"/>
          </a:xfrm>
          <a:noFill/>
          <a:ln>
            <a:noFill/>
          </a:ln>
        </p:spPr>
        <p:txBody>
          <a:bodyPr lIns="0" tIns="0" rIns="0" bIns="0"/>
          <a:lstStyle>
            <a:lvl1pPr marL="0" indent="0" algn="r">
              <a:spcBef>
                <a:spcPts val="0"/>
              </a:spcBef>
              <a:buNone/>
              <a:defRPr sz="3200" b="0" i="0" baseline="0">
                <a:solidFill>
                  <a:schemeClr val="bg1"/>
                </a:solidFill>
                <a:latin typeface="HelveticaNeue MediumExt"/>
                <a:cs typeface="HelveticaNeue MediumEx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29000" y="3931920"/>
            <a:ext cx="10668000" cy="548640"/>
          </a:xfrm>
          <a:noFill/>
          <a:ln>
            <a:noFill/>
          </a:ln>
        </p:spPr>
        <p:txBody>
          <a:bodyPr lIns="0" tIns="0" rIns="0" bIns="0"/>
          <a:lstStyle>
            <a:lvl1pPr marL="0" marR="0" indent="0" algn="l" defTabSz="130622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FA265"/>
              </a:buClr>
              <a:buSzTx/>
              <a:buFont typeface="Wingdings" charset="0"/>
              <a:buNone/>
              <a:tabLst/>
              <a:defRPr sz="2200" b="0" i="0" baseline="0">
                <a:solidFill>
                  <a:srgbClr val="FFFFFF"/>
                </a:solidFill>
                <a:latin typeface="HelveticaNeue MediumExt"/>
                <a:cs typeface="HelveticaNeue MediumEx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29000" y="4334256"/>
            <a:ext cx="10668000" cy="548640"/>
          </a:xfrm>
          <a:noFill/>
          <a:ln>
            <a:noFill/>
          </a:ln>
        </p:spPr>
        <p:txBody>
          <a:bodyPr lIns="0" tIns="0" rIns="0" bIns="0"/>
          <a:lstStyle>
            <a:lvl1pPr marL="0" marR="0" indent="0" algn="l" defTabSz="130622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FA265"/>
              </a:buClr>
              <a:buSzTx/>
              <a:buFont typeface="Wingdings" charset="0"/>
              <a:buNone/>
              <a:tabLst/>
              <a:defRPr sz="2200" b="0" i="0" baseline="0">
                <a:solidFill>
                  <a:srgbClr val="FFFFFF"/>
                </a:solidFill>
                <a:latin typeface="HelveticaNeue MediumExt"/>
                <a:cs typeface="HelveticaNeue MediumEx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29000" y="4812792"/>
            <a:ext cx="10668000" cy="548640"/>
          </a:xfrm>
          <a:noFill/>
          <a:ln>
            <a:noFill/>
          </a:ln>
        </p:spPr>
        <p:txBody>
          <a:bodyPr lIns="0" tIns="0" rIns="0" bIns="0"/>
          <a:lstStyle>
            <a:lvl1pPr marL="0" marR="0" indent="0" algn="l" defTabSz="130622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FA265"/>
              </a:buClr>
              <a:buSzTx/>
              <a:buFont typeface="Wingdings" charset="0"/>
              <a:buNone/>
              <a:tabLst/>
              <a:defRPr sz="2200" b="0" i="0" baseline="0">
                <a:solidFill>
                  <a:srgbClr val="FFFFFF"/>
                </a:solidFill>
                <a:latin typeface="HelveticaNeue MediumExt"/>
                <a:cs typeface="HelveticaNeue MediumEx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29000" y="5291328"/>
            <a:ext cx="10668000" cy="548640"/>
          </a:xfrm>
          <a:noFill/>
          <a:ln>
            <a:noFill/>
          </a:ln>
        </p:spPr>
        <p:txBody>
          <a:bodyPr lIns="0" tIns="0" rIns="0" bIns="0"/>
          <a:lstStyle>
            <a:lvl1pPr marL="0" marR="0" indent="0" algn="l" defTabSz="130622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FA265"/>
              </a:buClr>
              <a:buSzTx/>
              <a:buFont typeface="Wingdings" charset="0"/>
              <a:buNone/>
              <a:tabLst/>
              <a:defRPr sz="2200" b="0" i="0" baseline="0">
                <a:solidFill>
                  <a:srgbClr val="FFFFFF"/>
                </a:solidFill>
                <a:latin typeface="HelveticaNeue MediumExt"/>
                <a:cs typeface="HelveticaNeue MediumEx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429000" y="5775960"/>
            <a:ext cx="10668000" cy="548640"/>
          </a:xfrm>
          <a:noFill/>
          <a:ln>
            <a:noFill/>
          </a:ln>
        </p:spPr>
        <p:txBody>
          <a:bodyPr lIns="0" tIns="0" rIns="0" bIns="0"/>
          <a:lstStyle>
            <a:lvl1pPr marL="0" marR="0" indent="0" algn="l" defTabSz="130622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FA265"/>
              </a:buClr>
              <a:buSzTx/>
              <a:buFont typeface="Wingdings" charset="0"/>
              <a:buNone/>
              <a:tabLst/>
              <a:defRPr sz="2200" b="0" i="0" baseline="0">
                <a:solidFill>
                  <a:srgbClr val="FFFFFF"/>
                </a:solidFill>
                <a:latin typeface="HelveticaNeue MediumExt"/>
                <a:cs typeface="HelveticaNeue MediumEx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51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2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3810000"/>
            <a:ext cx="10354422" cy="1106900"/>
          </a:xfrm>
          <a:effectLst/>
        </p:spPr>
        <p:txBody>
          <a:bodyPr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999749"/>
            <a:ext cx="10469880" cy="1005840"/>
          </a:xfrm>
          <a:effectLst/>
        </p:spPr>
        <p:txBody>
          <a:bodyPr/>
          <a:lstStyle>
            <a:lvl1pPr marL="0" indent="0" algn="l">
              <a:buFont typeface="Wingdings" charset="0"/>
              <a:buNone/>
              <a:defRPr sz="3000" b="0" i="0">
                <a:solidFill>
                  <a:srgbClr val="FFFFFF"/>
                </a:solidFill>
                <a:latin typeface="HelveticaNeue MediumExt"/>
                <a:cs typeface="HelveticaNeue MediumEx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696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74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4480"/>
            <a:ext cx="6586221" cy="767714"/>
          </a:xfrm>
        </p:spPr>
        <p:txBody>
          <a:bodyPr anchor="b"/>
          <a:lstStyle>
            <a:lvl1pPr marL="0" indent="0">
              <a:buNone/>
              <a:defRPr sz="2900" b="1">
                <a:solidFill>
                  <a:srgbClr val="EFA265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22194"/>
            <a:ext cx="6586221" cy="4741546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554480"/>
            <a:ext cx="6588760" cy="767714"/>
          </a:xfrm>
        </p:spPr>
        <p:txBody>
          <a:bodyPr anchor="b"/>
          <a:lstStyle>
            <a:lvl1pPr marL="0" indent="0">
              <a:buNone/>
              <a:defRPr sz="2900" b="1">
                <a:solidFill>
                  <a:srgbClr val="EFA265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322194"/>
            <a:ext cx="6588760" cy="4741546"/>
          </a:xfrm>
        </p:spPr>
        <p:txBody>
          <a:bodyPr/>
          <a:lstStyle>
            <a:lvl1pPr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320"/>
            <a:ext cx="1267968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287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91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87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1188720"/>
            <a:ext cx="8178800" cy="6162676"/>
          </a:xfrm>
        </p:spPr>
        <p:txBody>
          <a:bodyPr/>
          <a:lstStyle>
            <a:lvl1pPr>
              <a:defRPr sz="4600">
                <a:solidFill>
                  <a:srgbClr val="8BB3E1"/>
                </a:solidFill>
              </a:defRPr>
            </a:lvl1pPr>
            <a:lvl2pPr>
              <a:defRPr sz="4000">
                <a:solidFill>
                  <a:srgbClr val="8BB3E1"/>
                </a:solidFill>
              </a:defRPr>
            </a:lvl2pPr>
            <a:lvl3pPr>
              <a:defRPr sz="3400">
                <a:solidFill>
                  <a:srgbClr val="8BB3E1"/>
                </a:solidFill>
              </a:defRPr>
            </a:lvl3pPr>
            <a:lvl4pPr>
              <a:defRPr sz="2900">
                <a:solidFill>
                  <a:srgbClr val="8BB3E1"/>
                </a:solidFill>
              </a:defRPr>
            </a:lvl4pPr>
            <a:lvl5pPr>
              <a:defRPr sz="2900">
                <a:solidFill>
                  <a:srgbClr val="8BB3E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>
                <a:solidFill>
                  <a:srgbClr val="EFA265"/>
                </a:solidFill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07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>
                <a:solidFill>
                  <a:srgbClr val="EFA265"/>
                </a:solidFill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0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8038" y="258763"/>
            <a:ext cx="1267936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63675"/>
            <a:ext cx="13655675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8" r:id="rId11"/>
  </p:sldLayoutIdLst>
  <p:txStyles>
    <p:titleStyle>
      <a:lvl1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34538E"/>
          </a:solidFill>
          <a:latin typeface="HelveticaNeue MediumExt"/>
          <a:ea typeface="MS PGothic" panose="020B0600070205080204" pitchFamily="34" charset="-128"/>
          <a:cs typeface="HelveticaNeue MediumExt"/>
        </a:defRPr>
      </a:lvl1pPr>
      <a:lvl2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34538E"/>
          </a:solidFill>
          <a:latin typeface="HelveticaNeue MediumExt" charset="0"/>
          <a:ea typeface="MS PGothic" panose="020B0600070205080204" pitchFamily="34" charset="-128"/>
          <a:cs typeface="HelveticaNeue MediumExt" charset="0"/>
        </a:defRPr>
      </a:lvl2pPr>
      <a:lvl3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34538E"/>
          </a:solidFill>
          <a:latin typeface="HelveticaNeue MediumExt" charset="0"/>
          <a:ea typeface="MS PGothic" panose="020B0600070205080204" pitchFamily="34" charset="-128"/>
          <a:cs typeface="HelveticaNeue MediumExt" charset="0"/>
        </a:defRPr>
      </a:lvl3pPr>
      <a:lvl4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34538E"/>
          </a:solidFill>
          <a:latin typeface="HelveticaNeue MediumExt" charset="0"/>
          <a:ea typeface="MS PGothic" panose="020B0600070205080204" pitchFamily="34" charset="-128"/>
          <a:cs typeface="HelveticaNeue MediumExt" charset="0"/>
        </a:defRPr>
      </a:lvl4pPr>
      <a:lvl5pPr algn="l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600">
          <a:solidFill>
            <a:srgbClr val="34538E"/>
          </a:solidFill>
          <a:latin typeface="HelveticaNeue MediumExt" charset="0"/>
          <a:ea typeface="MS PGothic" panose="020B0600070205080204" pitchFamily="34" charset="-128"/>
          <a:cs typeface="HelveticaNeue MediumExt" charset="0"/>
        </a:defRPr>
      </a:lvl5pPr>
      <a:lvl6pPr marL="65311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F86"/>
          </a:solidFill>
          <a:latin typeface="Arial Black" charset="0"/>
          <a:ea typeface="ＭＳ Ｐゴシック" charset="0"/>
          <a:cs typeface="ＭＳ Ｐゴシック" charset="0"/>
        </a:defRPr>
      </a:lvl6pPr>
      <a:lvl7pPr marL="130622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F86"/>
          </a:solidFill>
          <a:latin typeface="Arial Black" charset="0"/>
          <a:ea typeface="ＭＳ Ｐゴシック" charset="0"/>
          <a:cs typeface="ＭＳ Ｐゴシック" charset="0"/>
        </a:defRPr>
      </a:lvl7pPr>
      <a:lvl8pPr marL="1959331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F86"/>
          </a:solidFill>
          <a:latin typeface="Arial Black" charset="0"/>
          <a:ea typeface="ＭＳ Ｐゴシック" charset="0"/>
          <a:cs typeface="ＭＳ Ｐゴシック" charset="0"/>
        </a:defRPr>
      </a:lvl8pPr>
      <a:lvl9pPr marL="2612441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3F86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488950" indent="-488950" algn="l" rtl="0" eaLnBrk="0" fontAlgn="base" hangingPunct="0">
        <a:spcBef>
          <a:spcPts val="300"/>
        </a:spcBef>
        <a:spcAft>
          <a:spcPct val="0"/>
        </a:spcAft>
        <a:buClr>
          <a:srgbClr val="768C2A"/>
        </a:buClr>
        <a:buFont typeface="Wingdings" panose="05000000000000000000" pitchFamily="2" charset="2"/>
        <a:buChar char="§"/>
        <a:defRPr sz="4000">
          <a:solidFill>
            <a:srgbClr val="34538E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1060450" indent="-407988" algn="l" rtl="0" eaLnBrk="0" fontAlgn="base" hangingPunct="0">
        <a:spcBef>
          <a:spcPts val="300"/>
        </a:spcBef>
        <a:spcAft>
          <a:spcPct val="0"/>
        </a:spcAft>
        <a:buClr>
          <a:srgbClr val="768C2A"/>
        </a:buClr>
        <a:buChar char="–"/>
        <a:defRPr sz="3600">
          <a:solidFill>
            <a:srgbClr val="34538E"/>
          </a:solidFill>
          <a:latin typeface="+mn-lt"/>
          <a:ea typeface="MS PGothic" panose="020B0600070205080204" pitchFamily="34" charset="-128"/>
        </a:defRPr>
      </a:lvl2pPr>
      <a:lvl3pPr marL="1631950" indent="-325438" algn="l" rtl="0" eaLnBrk="0" fontAlgn="base" hangingPunct="0">
        <a:spcBef>
          <a:spcPts val="300"/>
        </a:spcBef>
        <a:spcAft>
          <a:spcPct val="0"/>
        </a:spcAft>
        <a:buClr>
          <a:srgbClr val="768C2A"/>
        </a:buClr>
        <a:buFont typeface="Wingdings" panose="05000000000000000000" pitchFamily="2" charset="2"/>
        <a:buChar char="§"/>
        <a:defRPr sz="3200">
          <a:solidFill>
            <a:srgbClr val="34538E"/>
          </a:solidFill>
          <a:latin typeface="+mn-lt"/>
          <a:ea typeface="MS PGothic" panose="020B0600070205080204" pitchFamily="34" charset="-128"/>
        </a:defRPr>
      </a:lvl3pPr>
      <a:lvl4pPr marL="2284413" indent="-325438" algn="l" rtl="0" eaLnBrk="0" fontAlgn="base" hangingPunct="0">
        <a:spcBef>
          <a:spcPts val="300"/>
        </a:spcBef>
        <a:spcAft>
          <a:spcPct val="0"/>
        </a:spcAft>
        <a:buClr>
          <a:srgbClr val="768C2A"/>
        </a:buClr>
        <a:buChar char="–"/>
        <a:defRPr sz="3200">
          <a:solidFill>
            <a:srgbClr val="34538E"/>
          </a:solidFill>
          <a:latin typeface="+mn-lt"/>
          <a:ea typeface="MS PGothic" panose="020B0600070205080204" pitchFamily="34" charset="-128"/>
        </a:defRPr>
      </a:lvl4pPr>
      <a:lvl5pPr marL="2938463" indent="-325438" algn="l" rtl="0" eaLnBrk="0" fontAlgn="base" hangingPunct="0">
        <a:spcBef>
          <a:spcPts val="300"/>
        </a:spcBef>
        <a:spcAft>
          <a:spcPct val="0"/>
        </a:spcAft>
        <a:buClr>
          <a:srgbClr val="768C2A"/>
        </a:buClr>
        <a:buChar char="»"/>
        <a:defRPr sz="3200">
          <a:solidFill>
            <a:srgbClr val="34538E"/>
          </a:solidFill>
          <a:latin typeface="+mn-lt"/>
          <a:ea typeface="MS PGothic" panose="020B0600070205080204" pitchFamily="34" charset="-128"/>
        </a:defRPr>
      </a:lvl5pPr>
      <a:lvl6pPr marL="3592106" indent="-326555" algn="l" rtl="0" fontAlgn="base">
        <a:spcBef>
          <a:spcPct val="20000"/>
        </a:spcBef>
        <a:spcAft>
          <a:spcPct val="0"/>
        </a:spcAft>
        <a:buClr>
          <a:srgbClr val="003F86"/>
        </a:buClr>
        <a:buChar char="»"/>
        <a:defRPr sz="2900">
          <a:solidFill>
            <a:srgbClr val="003F86"/>
          </a:solidFill>
          <a:latin typeface="+mn-lt"/>
          <a:ea typeface="+mn-ea"/>
        </a:defRPr>
      </a:lvl6pPr>
      <a:lvl7pPr marL="4245216" indent="-326555" algn="l" rtl="0" fontAlgn="base">
        <a:spcBef>
          <a:spcPct val="20000"/>
        </a:spcBef>
        <a:spcAft>
          <a:spcPct val="0"/>
        </a:spcAft>
        <a:buClr>
          <a:srgbClr val="003F86"/>
        </a:buClr>
        <a:buChar char="»"/>
        <a:defRPr sz="2900">
          <a:solidFill>
            <a:srgbClr val="003F86"/>
          </a:solidFill>
          <a:latin typeface="+mn-lt"/>
          <a:ea typeface="+mn-ea"/>
        </a:defRPr>
      </a:lvl7pPr>
      <a:lvl8pPr marL="4898327" indent="-326555" algn="l" rtl="0" fontAlgn="base">
        <a:spcBef>
          <a:spcPct val="20000"/>
        </a:spcBef>
        <a:spcAft>
          <a:spcPct val="0"/>
        </a:spcAft>
        <a:buClr>
          <a:srgbClr val="003F86"/>
        </a:buClr>
        <a:buChar char="»"/>
        <a:defRPr sz="2900">
          <a:solidFill>
            <a:srgbClr val="003F86"/>
          </a:solidFill>
          <a:latin typeface="+mn-lt"/>
          <a:ea typeface="+mn-ea"/>
        </a:defRPr>
      </a:lvl8pPr>
      <a:lvl9pPr marL="5551437" indent="-326555" algn="l" rtl="0" fontAlgn="base">
        <a:spcBef>
          <a:spcPct val="20000"/>
        </a:spcBef>
        <a:spcAft>
          <a:spcPct val="0"/>
        </a:spcAft>
        <a:buClr>
          <a:srgbClr val="003F86"/>
        </a:buClr>
        <a:buChar char="»"/>
        <a:defRPr sz="2900">
          <a:solidFill>
            <a:srgbClr val="003F8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908CEF-3866-4CC7-9669-8C2891B60D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82000">
              <a:schemeClr val="bg1"/>
            </a:gs>
            <a:gs pos="18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267200" y="2209800"/>
            <a:ext cx="967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dirty="0"/>
              <a:t>ADD SESSION TITLE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267200" y="3429000"/>
            <a:ext cx="9677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dirty="0">
                <a:solidFill>
                  <a:srgbClr val="000000"/>
                </a:solidFill>
              </a:rPr>
              <a:t>ADD SPEAKER NAMES, TITLE, COMPANY.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267200" y="3200400"/>
            <a:ext cx="967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0" y="7133175"/>
            <a:ext cx="2859733" cy="8678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82000">
              <a:schemeClr val="bg1"/>
            </a:gs>
            <a:gs pos="18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5800" y="3352800"/>
            <a:ext cx="579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Presentation Materials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0" y="7133175"/>
            <a:ext cx="2859733" cy="8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774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82000">
              <a:schemeClr val="bg1"/>
            </a:gs>
            <a:gs pos="18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5800" y="3352800"/>
            <a:ext cx="579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Presentation Materials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0" y="7133175"/>
            <a:ext cx="2859733" cy="8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8137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543800" y="611187"/>
            <a:ext cx="3124200" cy="6397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HelveticaNeue MediumExt" charset="0"/>
              </a:rPr>
              <a:t>Presenter Name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001000" y="4572000"/>
            <a:ext cx="5410200" cy="685800"/>
          </a:xfrm>
        </p:spPr>
        <p:txBody>
          <a:bodyPr/>
          <a:lstStyle/>
          <a:p>
            <a:pPr defTabSz="13049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HelveticaNeue MediumExt" charset="0"/>
              </a:rPr>
              <a:t>Email Address</a:t>
            </a:r>
          </a:p>
        </p:txBody>
      </p:sp>
      <p:sp>
        <p:nvSpPr>
          <p:cNvPr id="1638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29000" y="4572000"/>
            <a:ext cx="4572000" cy="533400"/>
          </a:xfrm>
        </p:spPr>
        <p:txBody>
          <a:bodyPr/>
          <a:lstStyle/>
          <a:p>
            <a:pPr defTabSz="13049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HelveticaNeue MediumExt" charset="0"/>
              </a:rPr>
              <a:t>Phone Number</a:t>
            </a:r>
          </a:p>
        </p:txBody>
      </p:sp>
      <p:sp>
        <p:nvSpPr>
          <p:cNvPr id="1639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5486400"/>
            <a:ext cx="9982200" cy="444500"/>
          </a:xfrm>
        </p:spPr>
        <p:txBody>
          <a:bodyPr/>
          <a:lstStyle/>
          <a:p>
            <a:pPr defTabSz="13049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HelveticaNeue MediumExt" charset="0"/>
              </a:rPr>
              <a:t>Twitter Handle</a:t>
            </a:r>
          </a:p>
        </p:txBody>
      </p:sp>
      <p:sp>
        <p:nvSpPr>
          <p:cNvPr id="1639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429000" y="5900738"/>
            <a:ext cx="9982200" cy="576262"/>
          </a:xfrm>
        </p:spPr>
        <p:txBody>
          <a:bodyPr/>
          <a:lstStyle/>
          <a:p>
            <a:pPr defTabSz="1304925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1"/>
                </a:solidFill>
                <a:latin typeface="HelveticaNeue MediumExt" charset="0"/>
              </a:rPr>
              <a:t>LinkedIn Address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429000" y="5181600"/>
            <a:ext cx="1059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277600" y="611187"/>
            <a:ext cx="2057400" cy="63976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  <a:latin typeface="HelveticaNeue MediumExt" charset="0"/>
              </a:rPr>
              <a:t>Headshot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0972800" y="184150"/>
            <a:ext cx="0" cy="1339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0" y="7133175"/>
            <a:ext cx="2859733" cy="867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/>
        </p:nvSpPr>
        <p:spPr>
          <a:xfrm>
            <a:off x="3706660" y="457200"/>
            <a:ext cx="7543800" cy="1066800"/>
          </a:xfrm>
          <a:prstGeom prst="rect">
            <a:avLst/>
          </a:prstGeom>
        </p:spPr>
        <p:txBody>
          <a:bodyPr/>
          <a:lstStyle>
            <a:lvl1pPr marL="488950" indent="-4889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Font typeface="Wingdings" panose="05000000000000000000" pitchFamily="2" charset="2"/>
              <a:buChar char="§"/>
              <a:defRPr sz="4000">
                <a:solidFill>
                  <a:srgbClr val="34538E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1060450" indent="-4079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Char char="–"/>
              <a:defRPr sz="3600">
                <a:solidFill>
                  <a:srgbClr val="34538E"/>
                </a:solidFill>
                <a:latin typeface="+mn-lt"/>
                <a:ea typeface="MS PGothic" panose="020B0600070205080204" pitchFamily="34" charset="-128"/>
              </a:defRPr>
            </a:lvl2pPr>
            <a:lvl3pPr marL="1631950" indent="-3254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Font typeface="Wingdings" panose="05000000000000000000" pitchFamily="2" charset="2"/>
              <a:buChar char="§"/>
              <a:defRPr sz="3200">
                <a:solidFill>
                  <a:srgbClr val="34538E"/>
                </a:solidFill>
                <a:latin typeface="+mn-lt"/>
                <a:ea typeface="MS PGothic" panose="020B0600070205080204" pitchFamily="34" charset="-128"/>
              </a:defRPr>
            </a:lvl3pPr>
            <a:lvl4pPr marL="2284413" indent="-3254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Char char="–"/>
              <a:defRPr sz="3200">
                <a:solidFill>
                  <a:srgbClr val="34538E"/>
                </a:solidFill>
                <a:latin typeface="+mn-lt"/>
                <a:ea typeface="MS PGothic" panose="020B0600070205080204" pitchFamily="34" charset="-128"/>
              </a:defRPr>
            </a:lvl4pPr>
            <a:lvl5pPr marL="2938463" indent="-3254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Char char="»"/>
              <a:defRPr sz="3200">
                <a:solidFill>
                  <a:srgbClr val="34538E"/>
                </a:solidFill>
                <a:latin typeface="+mn-lt"/>
                <a:ea typeface="MS PGothic" panose="020B0600070205080204" pitchFamily="34" charset="-128"/>
              </a:defRPr>
            </a:lvl5pPr>
            <a:lvl6pPr marL="3592106" indent="-326555" algn="l" rtl="0" fontAlgn="base">
              <a:spcBef>
                <a:spcPct val="20000"/>
              </a:spcBef>
              <a:spcAft>
                <a:spcPct val="0"/>
              </a:spcAft>
              <a:buClr>
                <a:srgbClr val="003F86"/>
              </a:buClr>
              <a:buChar char="»"/>
              <a:defRPr sz="2900">
                <a:solidFill>
                  <a:srgbClr val="003F86"/>
                </a:solidFill>
                <a:latin typeface="+mn-lt"/>
                <a:ea typeface="+mn-ea"/>
              </a:defRPr>
            </a:lvl6pPr>
            <a:lvl7pPr marL="4245216" indent="-326555" algn="l" rtl="0" fontAlgn="base">
              <a:spcBef>
                <a:spcPct val="20000"/>
              </a:spcBef>
              <a:spcAft>
                <a:spcPct val="0"/>
              </a:spcAft>
              <a:buClr>
                <a:srgbClr val="003F86"/>
              </a:buClr>
              <a:buChar char="»"/>
              <a:defRPr sz="2900">
                <a:solidFill>
                  <a:srgbClr val="003F86"/>
                </a:solidFill>
                <a:latin typeface="+mn-lt"/>
                <a:ea typeface="+mn-ea"/>
              </a:defRPr>
            </a:lvl7pPr>
            <a:lvl8pPr marL="4898327" indent="-326555" algn="l" rtl="0" fontAlgn="base">
              <a:spcBef>
                <a:spcPct val="20000"/>
              </a:spcBef>
              <a:spcAft>
                <a:spcPct val="0"/>
              </a:spcAft>
              <a:buClr>
                <a:srgbClr val="003F86"/>
              </a:buClr>
              <a:buChar char="»"/>
              <a:defRPr sz="2900">
                <a:solidFill>
                  <a:srgbClr val="003F86"/>
                </a:solidFill>
                <a:latin typeface="+mn-lt"/>
                <a:ea typeface="+mn-ea"/>
              </a:defRPr>
            </a:lvl8pPr>
            <a:lvl9pPr marL="5551437" indent="-326555" algn="l" rtl="0" fontAlgn="base">
              <a:spcBef>
                <a:spcPct val="20000"/>
              </a:spcBef>
              <a:spcAft>
                <a:spcPct val="0"/>
              </a:spcAft>
              <a:buClr>
                <a:srgbClr val="003F86"/>
              </a:buClr>
              <a:buChar char="»"/>
              <a:defRPr sz="2900">
                <a:solidFill>
                  <a:srgbClr val="003F86"/>
                </a:solidFill>
                <a:latin typeface="+mn-lt"/>
                <a:ea typeface="+mn-ea"/>
              </a:defRPr>
            </a:lvl9pPr>
          </a:lstStyle>
          <a:p>
            <a:pPr marL="0" indent="0" defTabSz="1304925">
              <a:spcBef>
                <a:spcPct val="0"/>
              </a:spcBef>
              <a:buNone/>
            </a:pPr>
            <a:r>
              <a:rPr lang="en-US" altLang="en-US" sz="5000" b="1" dirty="0">
                <a:solidFill>
                  <a:schemeClr val="bg1"/>
                </a:solidFill>
                <a:latin typeface="HelveticaNeue MediumExt" charset="0"/>
              </a:rPr>
              <a:t>How was our session?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2438400" y="2971800"/>
            <a:ext cx="9628407" cy="2133600"/>
          </a:xfrm>
          <a:prstGeom prst="rect">
            <a:avLst/>
          </a:prstGeom>
        </p:spPr>
        <p:txBody>
          <a:bodyPr/>
          <a:lstStyle>
            <a:lvl1pPr marL="488950" indent="-4889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Font typeface="Wingdings" panose="05000000000000000000" pitchFamily="2" charset="2"/>
              <a:buChar char="§"/>
              <a:defRPr sz="4000">
                <a:solidFill>
                  <a:srgbClr val="34538E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1060450" indent="-4079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Char char="–"/>
              <a:defRPr sz="3600">
                <a:solidFill>
                  <a:srgbClr val="34538E"/>
                </a:solidFill>
                <a:latin typeface="+mn-lt"/>
                <a:ea typeface="MS PGothic" panose="020B0600070205080204" pitchFamily="34" charset="-128"/>
              </a:defRPr>
            </a:lvl2pPr>
            <a:lvl3pPr marL="1631950" indent="-3254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Font typeface="Wingdings" panose="05000000000000000000" pitchFamily="2" charset="2"/>
              <a:buChar char="§"/>
              <a:defRPr sz="3200">
                <a:solidFill>
                  <a:srgbClr val="34538E"/>
                </a:solidFill>
                <a:latin typeface="+mn-lt"/>
                <a:ea typeface="MS PGothic" panose="020B0600070205080204" pitchFamily="34" charset="-128"/>
              </a:defRPr>
            </a:lvl3pPr>
            <a:lvl4pPr marL="2284413" indent="-3254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Char char="–"/>
              <a:defRPr sz="3200">
                <a:solidFill>
                  <a:srgbClr val="34538E"/>
                </a:solidFill>
                <a:latin typeface="+mn-lt"/>
                <a:ea typeface="MS PGothic" panose="020B0600070205080204" pitchFamily="34" charset="-128"/>
              </a:defRPr>
            </a:lvl4pPr>
            <a:lvl5pPr marL="2938463" indent="-3254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68C2A"/>
              </a:buClr>
              <a:buChar char="»"/>
              <a:defRPr sz="3200">
                <a:solidFill>
                  <a:srgbClr val="34538E"/>
                </a:solidFill>
                <a:latin typeface="+mn-lt"/>
                <a:ea typeface="MS PGothic" panose="020B0600070205080204" pitchFamily="34" charset="-128"/>
              </a:defRPr>
            </a:lvl5pPr>
            <a:lvl6pPr marL="3592106" indent="-326555" algn="l" rtl="0" fontAlgn="base">
              <a:spcBef>
                <a:spcPct val="20000"/>
              </a:spcBef>
              <a:spcAft>
                <a:spcPct val="0"/>
              </a:spcAft>
              <a:buClr>
                <a:srgbClr val="003F86"/>
              </a:buClr>
              <a:buChar char="»"/>
              <a:defRPr sz="2900">
                <a:solidFill>
                  <a:srgbClr val="003F86"/>
                </a:solidFill>
                <a:latin typeface="+mn-lt"/>
                <a:ea typeface="+mn-ea"/>
              </a:defRPr>
            </a:lvl6pPr>
            <a:lvl7pPr marL="4245216" indent="-326555" algn="l" rtl="0" fontAlgn="base">
              <a:spcBef>
                <a:spcPct val="20000"/>
              </a:spcBef>
              <a:spcAft>
                <a:spcPct val="0"/>
              </a:spcAft>
              <a:buClr>
                <a:srgbClr val="003F86"/>
              </a:buClr>
              <a:buChar char="»"/>
              <a:defRPr sz="2900">
                <a:solidFill>
                  <a:srgbClr val="003F86"/>
                </a:solidFill>
                <a:latin typeface="+mn-lt"/>
                <a:ea typeface="+mn-ea"/>
              </a:defRPr>
            </a:lvl7pPr>
            <a:lvl8pPr marL="4898327" indent="-326555" algn="l" rtl="0" fontAlgn="base">
              <a:spcBef>
                <a:spcPct val="20000"/>
              </a:spcBef>
              <a:spcAft>
                <a:spcPct val="0"/>
              </a:spcAft>
              <a:buClr>
                <a:srgbClr val="003F86"/>
              </a:buClr>
              <a:buChar char="»"/>
              <a:defRPr sz="2900">
                <a:solidFill>
                  <a:srgbClr val="003F86"/>
                </a:solidFill>
                <a:latin typeface="+mn-lt"/>
                <a:ea typeface="+mn-ea"/>
              </a:defRPr>
            </a:lvl8pPr>
            <a:lvl9pPr marL="5551437" indent="-326555" algn="l" rtl="0" fontAlgn="base">
              <a:spcBef>
                <a:spcPct val="20000"/>
              </a:spcBef>
              <a:spcAft>
                <a:spcPct val="0"/>
              </a:spcAft>
              <a:buClr>
                <a:srgbClr val="003F86"/>
              </a:buClr>
              <a:buChar char="»"/>
              <a:defRPr sz="2900">
                <a:solidFill>
                  <a:srgbClr val="003F86"/>
                </a:solidFill>
                <a:latin typeface="+mn-lt"/>
                <a:ea typeface="+mn-ea"/>
              </a:defRPr>
            </a:lvl9pPr>
          </a:lstStyle>
          <a:p>
            <a:pPr marL="0" indent="0" algn="ctr" defTabSz="1304925"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HelveticaNeue MediumExt" charset="0"/>
              </a:rPr>
              <a:t>Please complete the session evaluation in the CSC mobile app</a:t>
            </a:r>
            <a:br>
              <a:rPr lang="en-US" altLang="en-US" sz="5400" b="1" dirty="0">
                <a:solidFill>
                  <a:schemeClr val="bg1"/>
                </a:solidFill>
                <a:latin typeface="HelveticaNeue MediumExt" charset="0"/>
              </a:rPr>
            </a:br>
            <a:br>
              <a:rPr lang="en-US" altLang="en-US" sz="5400" dirty="0">
                <a:solidFill>
                  <a:schemeClr val="bg1"/>
                </a:solidFill>
                <a:latin typeface="HelveticaNeue MediumExt" charset="0"/>
              </a:rPr>
            </a:br>
            <a:endParaRPr lang="en-US" altLang="en-US" sz="5400" dirty="0">
              <a:solidFill>
                <a:schemeClr val="bg1"/>
              </a:solidFill>
              <a:latin typeface="HelveticaNeue MediumExt" charset="0"/>
            </a:endParaRPr>
          </a:p>
        </p:txBody>
      </p:sp>
      <p:pic>
        <p:nvPicPr>
          <p:cNvPr id="7" name="Picture 6" descr="csc24_spkrPrsntatn_bottom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1232"/>
            <a:ext cx="14630400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27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1160AE"/>
      </a:accent5>
      <a:accent6>
        <a:srgbClr val="F79646"/>
      </a:accent6>
      <a:hlink>
        <a:srgbClr val="FFFFFF"/>
      </a:hlink>
      <a:folHlink>
        <a:srgbClr val="BFBFB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6911</TotalTime>
  <Words>48</Words>
  <Application>Microsoft Office PowerPoint</Application>
  <PresentationFormat>Custom</PresentationFormat>
  <Paragraphs>15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Helvetica</vt:lpstr>
      <vt:lpstr>HelveticaNeue MediumExt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Call</dc:creator>
  <cp:lastModifiedBy>Bienkowski, Kevin</cp:lastModifiedBy>
  <cp:revision>175</cp:revision>
  <dcterms:created xsi:type="dcterms:W3CDTF">2024-03-04T09:40:02Z</dcterms:created>
  <dcterms:modified xsi:type="dcterms:W3CDTF">2025-06-09T14:26:38Z</dcterms:modified>
</cp:coreProperties>
</file>